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tags" Target="tags/tag1.xml"/>
<Relationship Id="rId4" Type="http://schemas.openxmlformats.org/officeDocument/2006/relationships/presProps" Target="presProps.xml"/>
<Relationship Id="rId5" Type="http://schemas.openxmlformats.org/officeDocument/2006/relationships/viewProps" Target="viewProps.xml"/>
<Relationship Id="rId6" Type="http://schemas.openxmlformats.org/officeDocument/2006/relationships/theme" Target="theme/theme1.xml"/>
<Relationship Id="rId7" Type="http://schemas.openxmlformats.org/officeDocument/2006/relationships/tableStyles" Target="tableStyles.xml"/>
<Relationship Id="rId1" Type="http://schemas.openxmlformats.org/officeDocument/2006/relationships/slideMaster" Target="slideMasters/slideMaster1.xml"/>
<Relationship Id="rId2" Type="http://schemas.openxmlformats.org/officeDocument/2006/relationships/printerSettings" Target="printerSettings/printerSettings1.bin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Relationship Id="rId21" Type="http://schemas.openxmlformats.org/officeDocument/2006/relationships/slide" Target="slides/slide14.xml"/>
<Relationship Id="rId22" Type="http://schemas.openxmlformats.org/officeDocument/2006/relationships/slide" Target="slides/slide15.xml"/>
<Relationship Id="rId23" Type="http://schemas.openxmlformats.org/officeDocument/2006/relationships/slide" Target="slides/slide16.xml"/>
<Relationship Id="rId24" Type="http://schemas.openxmlformats.org/officeDocument/2006/relationships/slide" Target="slides/slide17.xml"/>
<Relationship Id="rId25" Type="http://schemas.openxmlformats.org/officeDocument/2006/relationships/slide" Target="slides/slide18.xml"/>
<Relationship Id="rId26" Type="http://schemas.openxmlformats.org/officeDocument/2006/relationships/slide" Target="slides/slide19.xml"/>
<Relationship Id="rId27" Type="http://schemas.openxmlformats.org/officeDocument/2006/relationships/slide" Target="slides/slide20.xml"/>
<Relationship Id="rId28" Type="http://schemas.openxmlformats.org/officeDocument/2006/relationships/slide" Target="slides/slide21.xml"/>
<Relationship Id="rId29" Type="http://schemas.openxmlformats.org/officeDocument/2006/relationships/slide" Target="slides/slide22.xml"/>
<Relationship Id="rId30" Type="http://schemas.openxmlformats.org/officeDocument/2006/relationships/slide" Target="slides/slide23.xml"/>
<Relationship Id="rId31" Type="http://schemas.openxmlformats.org/officeDocument/2006/relationships/slide" Target="slides/slide24.xml"/>
<Relationship Id="rId32" Type="http://schemas.openxmlformats.org/officeDocument/2006/relationships/slide" Target="slides/slide25.xml"/>
<Relationship Id="rId33" Type="http://schemas.openxmlformats.org/officeDocument/2006/relationships/slide" Target="slides/slide26.xml"/>
<Relationship Id="rId34" Type="http://schemas.openxmlformats.org/officeDocument/2006/relationships/slide" Target="slides/slide27.xml"/>
<Relationship Id="rId35" Type="http://schemas.openxmlformats.org/officeDocument/2006/relationships/slide" Target="slides/slide28.xml"/>
<Relationship Id="rId36" Type="http://schemas.openxmlformats.org/officeDocument/2006/relationships/slide" Target="slides/slide29.xml"/>
<Relationship Id="rId37" Type="http://schemas.openxmlformats.org/officeDocument/2006/relationships/slide" Target="slides/slide30.xml"/>
<Relationship Id="rId38" Type="http://schemas.openxmlformats.org/officeDocument/2006/relationships/slide" Target="slides/slide31.xml"/>
<Relationship Id="rId39" Type="http://schemas.openxmlformats.org/officeDocument/2006/relationships/slide" Target="slides/slide32.xml"/>
<Relationship Id="rId40" Type="http://schemas.openxmlformats.org/officeDocument/2006/relationships/slide" Target="slides/slide33.xml"/>
<Relationship Id="rId41" Type="http://schemas.openxmlformats.org/officeDocument/2006/relationships/slide" Target="slides/slide34.xml"/>
<Relationship Id="rId42" Type="http://schemas.openxmlformats.org/officeDocument/2006/relationships/slide" Target="slides/slide35.xml"/>
<Relationship Id="rId43" Type="http://schemas.openxmlformats.org/officeDocument/2006/relationships/slide" Target="slides/slide36.xml"/>
<Relationship Id="rId44" Type="http://schemas.openxmlformats.org/officeDocument/2006/relationships/slide" Target="slides/slide37.xml"/>
<Relationship Id="rId45" Type="http://schemas.openxmlformats.org/officeDocument/2006/relationships/slide" Target="slides/slide38.xml"/>
<Relationship Id="rId46" Type="http://schemas.openxmlformats.org/officeDocument/2006/relationships/slide" Target="slides/slide39.xml"/>
<Relationship Id="rId47" Type="http://schemas.openxmlformats.org/officeDocument/2006/relationships/slide" Target="slides/slide40.xml"/>
<Relationship Id="rId48" Type="http://schemas.openxmlformats.org/officeDocument/2006/relationships/slide" Target="slides/slide41.xml"/>
<Relationship Id="rId49" Type="http://schemas.openxmlformats.org/officeDocument/2006/relationships/slide" Target="slides/slide42.xml"/>
<Relationship Id="rId50" Type="http://schemas.openxmlformats.org/officeDocument/2006/relationships/slide" Target="slides/slide43.xml"/>
<Relationship Id="rId51" Type="http://schemas.openxmlformats.org/officeDocument/2006/relationships/slide" Target="slides/slide44.xml"/>
<Relationship Id="rId52" Type="http://schemas.openxmlformats.org/officeDocument/2006/relationships/slide" Target="slides/slide45.xml"/>
<Relationship Id="rId53" Type="http://schemas.openxmlformats.org/officeDocument/2006/relationships/slide" Target="slides/slide46.xml"/>
<Relationship Id="rId54" Type="http://schemas.openxmlformats.org/officeDocument/2006/relationships/slide" Target="slides/slide47.xml"/>
<Relationship Id="rId55" Type="http://schemas.openxmlformats.org/officeDocument/2006/relationships/slide" Target="slides/slide48.xml"/>
<Relationship Id="rId56" Type="http://schemas.openxmlformats.org/officeDocument/2006/relationships/slide" Target="slides/slide49.xml"/>
<Relationship Id="rId57" Type="http://schemas.openxmlformats.org/officeDocument/2006/relationships/slide" Target="slides/slide50.xml"/>
</Relationships>

</file>

<file path=ppt/media/fileebe107ef805.jpeg>
</file>

<file path=ppt/media/fileebe194053cd.jpeg>
</file>

<file path=ppt/media/fileebe1d6d4819.jpeg>
</file>

<file path=ppt/media/fileebe247b2419.jpeg>
</file>

<file path=ppt/media/fileebe24d7e0e.jpeg>
</file>

<file path=ppt/media/fileebe2c6620c4.jpeg>
</file>

<file path=ppt/media/fileebe2d8eca50.jpeg>
</file>

<file path=ppt/media/fileebe2db07b46.jpeg>
</file>

<file path=ppt/media/fileebe31470052.jpeg>
</file>

<file path=ppt/media/fileebe37afdb51.jpeg>
</file>

<file path=ppt/media/fileebe39b65188.jpeg>
</file>

<file path=ppt/media/fileebe3b2211ac.jpeg>
</file>

<file path=ppt/media/fileebe46b77a14.jpeg>
</file>

<file path=ppt/media/fileebe4e3dc4ae.jpeg>
</file>

<file path=ppt/media/fileebe4efb72cd.jpeg>
</file>

<file path=ppt/media/fileebe4f93b536.jpeg>
</file>

<file path=ppt/media/fileebe5262f29c.jpeg>
</file>

<file path=ppt/media/fileebe5e260a05.jpeg>
</file>

<file path=ppt/media/fileebe5e2e193d.jpeg>
</file>

<file path=ppt/media/fileebe6220ae4e.jpeg>
</file>

<file path=ppt/media/fileebe64f13aa1.jpeg>
</file>

<file path=ppt/media/fileebe6a5e150a.jpeg>
</file>

<file path=ppt/media/fileebe70a2d551.jpeg>
</file>

<file path=ppt/media/fileebe71987066.jpeg>
</file>

<file path=ppt/media/fileebe72121994.jpeg>
</file>

<file path=ppt/media/fileebe7984618d.jpeg>
</file>

<file path=ppt/media/fileebe7a67bf66.jpeg>
</file>

<file path=ppt/media/fileebe7fcd18b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70a2d551.jpeg"/>
</Relationships>

</file>

<file path=ppt/slides/_rels/slide1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5262f29c.jpeg"/>
</Relationships>

</file>

<file path=ppt/slides/_rels/slide1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5e260a05.jpeg"/>
</Relationships>

</file>

<file path=ppt/slides/_rels/slide1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2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2db07b46.jpeg"/>
</Relationships>

</file>

<file path=ppt/slides/_rels/slide2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1d6d4819.jpeg"/>
</Relationships>

</file>

<file path=ppt/slides/_rels/slide2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71987066.jpeg"/>
</Relationships>

</file>

<file path=ppt/slides/_rels/slide2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4efb72cd.jpeg"/>
</Relationships>

</file>

<file path=ppt/slides/_rels/slide2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5e2e193d.jpeg"/>
</Relationships>

</file>

<file path=ppt/slides/_rels/slide2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247b2419.jpeg"/>
</Relationships>

</file>

<file path=ppt/slides/_rels/slide2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2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107ef805.jpe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7fcd18b8.jpeg"/>
</Relationships>

</file>

<file path=ppt/slides/_rels/slide3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72121994.jpeg"/>
</Relationships>

</file>

<file path=ppt/slides/_rels/slide3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24d7e0e.jpeg"/>
</Relationships>

</file>

<file path=ppt/slides/_rels/slide3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2d8eca50.jpeg"/>
</Relationships>

</file>

<file path=ppt/slides/_rels/slide3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7984618d.jpeg"/>
</Relationships>

</file>

<file path=ppt/slides/_rels/slide3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3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6220ae4e.jpeg"/>
</Relationships>

</file>

<file path=ppt/slides/_rels/slide3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4f93b536.jpeg"/>
</Relationships>

</file>

<file path=ppt/slides/_rels/slide3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6a5e150a.jpe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46b77a14.jpeg"/>
</Relationships>

</file>

<file path=ppt/slides/_rels/slide4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37afdb51.jpeg"/>
</Relationships>

</file>

<file path=ppt/slides/_rels/slide4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7a67bf66.jpeg"/>
</Relationships>

</file>

<file path=ppt/slides/_rels/slide4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4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31470052.jpeg"/>
</Relationships>

</file>

<file path=ppt/slides/_rels/slide4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2c6620c4.jpeg"/>
</Relationships>

</file>

<file path=ppt/slides/_rels/slide4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64f13aa1.jpeg"/>
</Relationships>

</file>

<file path=ppt/slides/_rels/slide4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194053cd.jpe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3b2211ac.jpeg"/>
</Relationships>

</file>

<file path=ppt/slides/_rels/slide5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4e3dc4ae.jpe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ebe39b65188.jpe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Skinker DeBaliviere, DeBaliviere Place, West End, Visitation Park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August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32 total crimes in August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-35%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(49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August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-38%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(16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265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-9%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(290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86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(97 crimes against persons)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71347"/>
              </a:tblGrid>
              <a:tr h="184309">
                <a:tc gridSpan="10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total crimes in August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-78%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(9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August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(1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48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41%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(34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38%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(8 crimes against persons)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Visitation Park: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71347"/>
              </a:tblGrid>
              <a:tr h="184309">
                <a:tc gridSpan="10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114662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Total Crime Map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2 (Visitation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93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21.4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0.65 (Greater Ville)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9.64 (The Ville)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5.36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12 total crimes in August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-33%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(18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August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-67%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(3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94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-48%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(182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6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-81%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(31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Skinker DeBaliviere: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Time of Crimes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Violent Crime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 Density Map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Total Crimes by Days of the Week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Crimes by Time of Day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Crimes by Day &amp; Category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DeBaliviere Place: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Time of Crimes map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Skinker DeBaliviere: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71347"/>
              </a:tblGrid>
              <a:tr h="184309">
                <a:tc gridSpan="10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Violent Crime Map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 Density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Total Crimes by Days of the Week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Crimes by Time of Day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Crimes by Day &amp; Category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West End: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3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Time of Crimes Map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Violent Crime Map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Crime Density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18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Crimes by Days of the Week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Crimes by Days of the Week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Crimes by Day &amp; Category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Visitation Park: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4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Time of Crimes Map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Time of Crimes Map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Total Crimes by Days of the Week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Crimes by Time of Day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Total Crime Map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Crimes by Day &amp; Category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12 total crimes in August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9%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(11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August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t>0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(0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118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55%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(76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27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108%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(13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DeBaliviere Place: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309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75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71347"/>
              </a:tblGrid>
              <a:tr h="184309">
                <a:tc gridSpan="10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114662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jesstevens</cp:lastModifiedBy>
  <cp:revision>3</cp:revision>
  <dcterms:created xsi:type="dcterms:W3CDTF">2017-02-13T16:18:36Z</dcterms:created>
  <dcterms:modified xsi:type="dcterms:W3CDTF">2020-09-14T10:04:39Z</dcterms:modified>
  <cp:category/>
</cp:coreProperties>
</file>

<file path=docProps/thumbnail.jpeg>
</file>